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4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4660"/>
  </p:normalViewPr>
  <p:slideViewPr>
    <p:cSldViewPr snapToGrid="0">
      <p:cViewPr>
        <p:scale>
          <a:sx n="66" d="100"/>
          <a:sy n="66" d="100"/>
        </p:scale>
        <p:origin x="1484" y="-1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10.05.2024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989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67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65189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575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07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b="0" noProof="1">
              <a:solidFill>
                <a:srgbClr val="C586C0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drawCylinder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TWO_PI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TRIANGLE_STRIP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CLOSE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TRIANGLE_FAN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CLOSE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TRIANGLE_FAN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CLOSE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20432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//Torus 4</a:t>
            </a:r>
          </a:p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drawTorus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strokeWeight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TWO_PI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CLOSE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60660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b="0" noProof="1">
              <a:solidFill>
                <a:srgbClr val="6A9955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drawSnail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TWO_PI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//Schnecke 4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//Schnecke 3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TRIANGLE_STRIP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v4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v4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v4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v4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 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58428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07" y="1949374"/>
            <a:ext cx="3606985" cy="2959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314426" y="206643"/>
            <a:ext cx="6096000" cy="1686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generatedText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markovChain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{};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getRandomElement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array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array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array</a:t>
            </a:r>
            <a:r>
              <a:rPr lang="de-CH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feedText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words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split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 "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words</a:t>
            </a:r>
            <a:r>
              <a:rPr lang="de-CH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words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words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markovChain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markovChain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].</a:t>
            </a:r>
            <a:r>
              <a:rPr lang="de-CH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markovChain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[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generateText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 "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markovChain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getRandomElement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markovChain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 "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nextWord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break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`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ist eine der ikonischen Figuren im Mario-Universum von Nintendo.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Bekannt für ihr markantes Design und ihre Rolle als einer der ersten bekannten transgender-Charaktere in einem Mainstream-Videospiel,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hat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im Laufe der Jahre zahlreiche Interpretationen und Kontroversen hervorgebracht.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wurde erstmals in Super Mario Bros. 2 für das Nintendo Entertainment System eingeführt, das 1988 in Nordamerika erschien.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Ursprünglich in Japan als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Doki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Doki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Panic veröffentlicht, war das Spiel ein Spin-off von Super Mario Bros.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und wurde für den westlichen Markt umgestaltet. In diesem Spiel war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ein Endgegner, der Eier aus ihrem Mund spuckte,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die der Spieler zurückwerfen musste, um sie zu besiegen.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In der englischen Anleitung von Super Mario Bros. 2 wurde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als männlich beschrieben, der sich als weiblich identifiziert,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was für ein Videospiel aus den späten 1980er Jahren bemerkenswert war.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Diese Beschreibung führte zu Diskussionen und Kontroversen über die Identität und den Hintergrund von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ist oft mit einem großen roten Bogen auf dem Kopf und einem hervorstehenden Loch dargestellt, aus dem sie Eier schießt.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Ihre Körperfarbe ist meist rosa oder pink, und sie trägt eine Halskette oder ein Accessoire.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Sie wurde oft in einem etwas überdrehten oder komischen Stil dargestellt,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der gut zum farbenfrohen und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cartoonartigen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Design des Mario-Universums passt.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taucht in verschiedenen Spielen des Mario-Franchises auf, einschließlich Mario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Kart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Mario Party, Mario Tennis und Mario Golf. In diesen Spielen ist sie oft eine spielbare Figur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mit einzigartigen Fähigkeiten oder Attributen. In Mario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Kart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Double Dash!! ist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beispielsweise dafür bekannt,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Eier als Spezialgegenstand zu werfen, während sie in Mario Tennis als einer der Charaktere mit mächtigen Schlägen bekannt ist.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Birdos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Status als eine der ersten bekannten transgender-Charaktere in einem Videospiel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hat im Laufe der Jahre zu vielen Diskussionen geführt. Die anfängliche Beschreibung in der Anleitung von Super Mario Bros. 2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wurde in späteren Veröffentlichungen oft weggelassen oder verändert. Diese Inkonsistenz führte zu Debatten darüber,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ob Nintendo die Identität von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respektiert oder ignoriert.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Einige Fans begrüßen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als eine positive Darstellung der LGBTQ+-Gemeinschaft im Videospielbereich,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während andere kritisieren, dass die Darstellung oft auf Stereotypen oder Missverständnissen basiert.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Nintendo hat in den vergangenen Jahren darauf verzichtet, sich klar zu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Birdos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Geschlecht oder Hintergrund zu äußern,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was die Diskussionen weiter angefacht hat.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Unabhängig von der Kontroverse bleibt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eine beliebte und oft wiederkehrende Figur im Mario-Franchise.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Sie ist ein erkennbarer Charakter, der bei Fans beliebt ist und in verschiedenen Spielen und Merchandise-Produkten vorkommt.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Trotz der Diskussionen um ihre Darstellung bleibt 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eine einzigartige und bemerkenswerte Figur im Videospiel-Franchise.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`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feedText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generatedText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generateText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</a:t>
            </a:r>
            <a:r>
              <a:rPr lang="de-CH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Birdo</a:t>
            </a:r>
            <a:r>
              <a:rPr lang="de-CH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createP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generatedText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p5.js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draw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(not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necessarily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used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display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but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useful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animations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draw</a:t>
            </a: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Additional code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animations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or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interactions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could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go</a:t>
            </a:r>
            <a:r>
              <a:rPr lang="de-CH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here</a:t>
            </a:r>
            <a:endParaRPr lang="de-CH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2984</Words>
  <Application>Microsoft Office PowerPoint</Application>
  <PresentationFormat>Widescreen</PresentationFormat>
  <Paragraphs>373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7</cp:revision>
  <dcterms:created xsi:type="dcterms:W3CDTF">2024-05-02T13:40:13Z</dcterms:created>
  <dcterms:modified xsi:type="dcterms:W3CDTF">2024-05-13T07:25:48Z</dcterms:modified>
</cp:coreProperties>
</file>